
<file path=[Content_Types].xml><?xml version="1.0" encoding="utf-8"?>
<Types xmlns="http://schemas.openxmlformats.org/package/2006/content-types">
  <Default Extension="htm" ContentType="application/xhtml+xml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32"/>
  </p:notesMasterIdLst>
  <p:sldIdLst>
    <p:sldId id="256" r:id="rId2"/>
    <p:sldId id="257" r:id="rId3"/>
    <p:sldId id="258" r:id="rId4"/>
    <p:sldId id="260" r:id="rId5"/>
    <p:sldId id="259" r:id="rId6"/>
    <p:sldId id="285" r:id="rId7"/>
    <p:sldId id="261" r:id="rId8"/>
    <p:sldId id="262" r:id="rId9"/>
    <p:sldId id="263" r:id="rId10"/>
    <p:sldId id="264" r:id="rId11"/>
    <p:sldId id="265" r:id="rId12"/>
    <p:sldId id="266" r:id="rId13"/>
    <p:sldId id="280" r:id="rId14"/>
    <p:sldId id="270" r:id="rId15"/>
    <p:sldId id="268" r:id="rId16"/>
    <p:sldId id="284" r:id="rId17"/>
    <p:sldId id="281" r:id="rId18"/>
    <p:sldId id="267" r:id="rId19"/>
    <p:sldId id="282" r:id="rId20"/>
    <p:sldId id="269" r:id="rId21"/>
    <p:sldId id="276" r:id="rId22"/>
    <p:sldId id="271" r:id="rId23"/>
    <p:sldId id="283" r:id="rId24"/>
    <p:sldId id="272" r:id="rId25"/>
    <p:sldId id="277" r:id="rId26"/>
    <p:sldId id="278" r:id="rId27"/>
    <p:sldId id="279" r:id="rId28"/>
    <p:sldId id="273" r:id="rId29"/>
    <p:sldId id="274" r:id="rId30"/>
    <p:sldId id="27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924" y="60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22ABFD-4E12-4EA0-AE75-A25D71457947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A789C-7F78-4686-8A35-8CEEB3123B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81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9A789C-7F78-4686-8A35-8CEEB3123BC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277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9A789C-7F78-4686-8A35-8CEEB3123BC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22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705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98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301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3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764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285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698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346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919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19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72215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741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98930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8222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098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27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0E2F6-4FA5-4549-9FCE-B804703E2361}" type="datetimeFigureOut">
              <a:rPr lang="en-US" smtClean="0"/>
              <a:t>6/8/2013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D37008B-7C6D-4A0D-8D4A-6955F0F37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433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htm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17" y="1610603"/>
            <a:ext cx="9621672" cy="40711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21647" y="40943"/>
            <a:ext cx="43126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00B0F0"/>
                </a:solidFill>
              </a:rPr>
              <a:t>স্বাগতম</a:t>
            </a:r>
            <a:endParaRPr lang="en-US" sz="9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23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0496" y="150125"/>
            <a:ext cx="548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B0F0"/>
                </a:solidFill>
              </a:rPr>
              <a:t>পরিচিতি পর্ব</a:t>
            </a:r>
            <a:endParaRPr lang="en-US" sz="7200" dirty="0">
              <a:solidFill>
                <a:srgbClr val="00B0F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0496" y="1839848"/>
            <a:ext cx="62370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C00000"/>
                </a:solidFill>
              </a:rPr>
              <a:t>মোঃ আহাদ হোসেন</a:t>
            </a:r>
          </a:p>
          <a:p>
            <a:r>
              <a:rPr lang="bn-BD" sz="2800" dirty="0" smtClean="0">
                <a:solidFill>
                  <a:srgbClr val="C00000"/>
                </a:solidFill>
              </a:rPr>
              <a:t>সহকারি শিক্ষক(কৃষি)</a:t>
            </a:r>
          </a:p>
          <a:p>
            <a:r>
              <a:rPr lang="bn-BD" sz="2800" dirty="0" smtClean="0">
                <a:solidFill>
                  <a:srgbClr val="C00000"/>
                </a:solidFill>
              </a:rPr>
              <a:t>ইলিয়াছ আহমেদ চৌধুরী নিম্ন মাধ্যমিক বালিকা বিদ্যালয়</a:t>
            </a:r>
          </a:p>
          <a:p>
            <a:r>
              <a:rPr lang="bn-BD" sz="2800" dirty="0" smtClean="0">
                <a:solidFill>
                  <a:srgbClr val="C00000"/>
                </a:solidFill>
              </a:rPr>
              <a:t>শিবচর,মাদারীপুর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763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458" y="1712685"/>
            <a:ext cx="8229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C00000"/>
                </a:solidFill>
              </a:rPr>
              <a:t>৯ম শ্রেনি</a:t>
            </a:r>
          </a:p>
          <a:p>
            <a:r>
              <a:rPr lang="bn-BD" sz="6000" dirty="0" smtClean="0">
                <a:solidFill>
                  <a:srgbClr val="C00000"/>
                </a:solidFill>
              </a:rPr>
              <a:t>বিষয়ঃকৃষি শিক্ষা</a:t>
            </a:r>
          </a:p>
          <a:p>
            <a:r>
              <a:rPr lang="bn-BD" sz="6000" dirty="0" smtClean="0">
                <a:solidFill>
                  <a:srgbClr val="C00000"/>
                </a:solidFill>
              </a:rPr>
              <a:t>তারিখঃ০৬/০৬/২০১৩ইং</a:t>
            </a:r>
          </a:p>
        </p:txBody>
      </p:sp>
    </p:spTree>
    <p:extLst>
      <p:ext uri="{BB962C8B-B14F-4D97-AF65-F5344CB8AC3E}">
        <p14:creationId xmlns:p14="http://schemas.microsoft.com/office/powerpoint/2010/main" val="3947489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1" y="1"/>
            <a:ext cx="8432800" cy="589422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15887" y="6096001"/>
            <a:ext cx="4905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B050"/>
                </a:solidFill>
              </a:rPr>
              <a:t>ধান ক্ষেতে মাছ এর খাদ্য প্রয়োগ</a:t>
            </a:r>
            <a:endParaRPr lang="en-US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387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3326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818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1403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2"/>
            <a:ext cx="9202057" cy="5953713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5399314" y="1480457"/>
            <a:ext cx="2830286" cy="7257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flipH="1">
            <a:off x="8302171" y="1368362"/>
            <a:ext cx="1233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70C0"/>
                </a:solidFill>
              </a:rPr>
              <a:t>গরুর ঘর</a:t>
            </a:r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4310743" y="5515429"/>
            <a:ext cx="3991428" cy="4354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302171" y="5457371"/>
            <a:ext cx="1001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পুকুর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11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61713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85943" y="1847334"/>
            <a:ext cx="1378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B0F0"/>
                </a:solidFill>
              </a:rPr>
              <a:t>মুরগীর ঘর</a:t>
            </a:r>
            <a:endParaRPr lang="en-US" dirty="0">
              <a:solidFill>
                <a:srgbClr val="00B0F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110514" y="5733143"/>
            <a:ext cx="307702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6778171" y="2002971"/>
            <a:ext cx="2409372" cy="2902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361713" y="5548477"/>
            <a:ext cx="1103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B0F0"/>
                </a:solidFill>
              </a:rPr>
              <a:t>পুকুর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99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372" y="508000"/>
            <a:ext cx="802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5400" dirty="0" smtClean="0">
                <a:solidFill>
                  <a:srgbClr val="00B0F0"/>
                </a:solidFill>
              </a:rPr>
              <a:t>সমন্মিত মাছ চাষ পদ্ধতি</a:t>
            </a:r>
            <a:endParaRPr lang="en-US" sz="5400" dirty="0">
              <a:solidFill>
                <a:srgbClr val="00B0F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886" y="1548168"/>
            <a:ext cx="6386286" cy="4939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18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286" y="478971"/>
            <a:ext cx="959394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</a:rPr>
              <a:t>এ পাঠ শেষে আমরা.................................</a:t>
            </a:r>
          </a:p>
          <a:p>
            <a:endParaRPr lang="bn-BD" sz="32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3200" dirty="0" smtClean="0">
                <a:solidFill>
                  <a:srgbClr val="0070C0"/>
                </a:solidFill>
              </a:rPr>
              <a:t>সমম্বিত মাছ চাষ কি তা বলতে পারবে।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bn-BD" sz="3200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3200" dirty="0" smtClean="0">
                <a:solidFill>
                  <a:srgbClr val="0070C0"/>
                </a:solidFill>
              </a:rPr>
              <a:t>সমম্বিত মাছ চাষ এর গুরুত্ব বলতে পারবে।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bn-BD" sz="32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3200" dirty="0" smtClean="0">
                <a:solidFill>
                  <a:srgbClr val="0070C0"/>
                </a:solidFill>
              </a:rPr>
              <a:t>কি ভাবে সমম্বিত পদ্ধতিতে মাছ ও ধান চাষ করা যায় বলতে পারব।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bn-BD" sz="3200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3200" dirty="0" smtClean="0">
                <a:solidFill>
                  <a:srgbClr val="0070C0"/>
                </a:solidFill>
              </a:rPr>
              <a:t>সমম্বিত পদ্ধতিতে আমরা কি ভাবে মাছ ও মুরগী,মাছ ও হাঁস,মাছ ও গবাদি পশু পালন করতে পারি তা বলতে পারব।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50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14" y="126685"/>
            <a:ext cx="8694057" cy="60480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61027" y="6327261"/>
            <a:ext cx="41801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0070C0"/>
                </a:solidFill>
              </a:rPr>
              <a:t>ধানের জমি তে মাছ ও হাঁস এর চাষ</a:t>
            </a:r>
            <a:endParaRPr 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63736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58"/>
            <a:ext cx="10177800" cy="6844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745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051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88" y="0"/>
            <a:ext cx="10136483" cy="59653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26972" y="6154058"/>
            <a:ext cx="1915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70C0"/>
                </a:solidFill>
              </a:rPr>
              <a:t>মাটি পরীক্ষা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522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793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87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273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3866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993063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53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74775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76114" cy="59423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0115" y="6096001"/>
            <a:ext cx="4963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70C0"/>
                </a:solidFill>
              </a:rPr>
              <a:t>ধানের জমি থেকে মাছ আহরন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9138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09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3715"/>
            <a:ext cx="10276114" cy="56242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57828" y="362856"/>
            <a:ext cx="53412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</a:rPr>
              <a:t>হাঁস ও মাছ এর সমন্মিত চাষ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37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125" y="2905125"/>
            <a:ext cx="1047750" cy="1047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04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07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343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897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34540" y="6150114"/>
            <a:ext cx="6309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মাছ এর জন্য প্রাকৃতিক খাদ্য</a:t>
            </a:r>
            <a:endParaRPr lang="en-US" sz="4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942011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686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2171" y="595086"/>
            <a:ext cx="92456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3600" dirty="0" smtClean="0">
                <a:solidFill>
                  <a:srgbClr val="0070C0"/>
                </a:solidFill>
              </a:rPr>
              <a:t>সমন্মিত মাছ চাষ কাকে বলে?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bn-BD" sz="36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3600" dirty="0">
                <a:solidFill>
                  <a:srgbClr val="0070C0"/>
                </a:solidFill>
              </a:rPr>
              <a:t>সমন্মিত </a:t>
            </a:r>
            <a:r>
              <a:rPr lang="bn-BD" sz="3600" dirty="0" smtClean="0">
                <a:solidFill>
                  <a:srgbClr val="0070C0"/>
                </a:solidFill>
              </a:rPr>
              <a:t>মাছ চাষ এর গুরুত্ব কি?</a:t>
            </a:r>
            <a:endParaRPr lang="en-US" sz="3600" dirty="0" smtClean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36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3600" dirty="0" smtClean="0">
                <a:solidFill>
                  <a:srgbClr val="0070C0"/>
                </a:solidFill>
              </a:rPr>
              <a:t>সমন্মিত ভাবে কি ভাবে মাছ এর সাথে ধান চাষ করা যায় ব্যাখ্যা কর?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bn-BD" sz="3600" dirty="0">
              <a:solidFill>
                <a:srgbClr val="0070C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3600" dirty="0">
                <a:solidFill>
                  <a:srgbClr val="0070C0"/>
                </a:solidFill>
              </a:rPr>
              <a:t>সমন্মিত ভাবে কি ভাবে </a:t>
            </a:r>
            <a:r>
              <a:rPr lang="bn-BD" sz="3600" dirty="0" smtClean="0">
                <a:solidFill>
                  <a:srgbClr val="0070C0"/>
                </a:solidFill>
              </a:rPr>
              <a:t>মাছ,হাঁস ও মুরগী চাষ করা যায় ব্যাখ্যা কর?</a:t>
            </a:r>
            <a:endParaRPr lang="en-US" sz="3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55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822960"/>
            <a:ext cx="91211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i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করব মোরা মাছ এর চাষ থাকব সুখে বারো মাস এর পতিপাদ্য ব্যাখ্যা কর</a:t>
            </a:r>
            <a:endParaRPr lang="bn-BD" sz="6600" i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4913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51"/>
            <a:ext cx="12192000" cy="55092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81500" y="5520511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B0F0"/>
                </a:solidFill>
              </a:rPr>
              <a:t>ধন্যবাদ</a:t>
            </a:r>
            <a:endParaRPr lang="en-US" sz="7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34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349</TotalTime>
  <Words>174</Words>
  <Application>Microsoft Office PowerPoint</Application>
  <PresentationFormat>Widescreen</PresentationFormat>
  <Paragraphs>40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Trebuchet MS</vt:lpstr>
      <vt:lpstr>Vrinda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63</cp:revision>
  <dcterms:created xsi:type="dcterms:W3CDTF">2013-06-05T04:34:35Z</dcterms:created>
  <dcterms:modified xsi:type="dcterms:W3CDTF">2013-06-08T06:25:36Z</dcterms:modified>
</cp:coreProperties>
</file>